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Ultra-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>
        <p:scale>
          <a:sx n="105" d="100"/>
          <a:sy n="105" d="100"/>
        </p:scale>
        <p:origin x="2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2187" y="5557289"/>
            <a:ext cx="3326685" cy="642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DESCRIÇÃO SUMÁRIA DOS TEMAS ABORDADOS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362066"/>
            <a:ext cx="3196183" cy="3448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290475" y="308965"/>
            <a:ext cx="2055404" cy="1462033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77142" y="727931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830552" y="4845747"/>
            <a:ext cx="3326685" cy="22935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3666" y="7798207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92</Words>
  <Application>Microsoft Macintosh PowerPoint</Application>
  <PresentationFormat>Personalizar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Montserrat Ultra-Bold</vt:lpstr>
      <vt:lpstr>Arial</vt:lpstr>
      <vt:lpstr>Montserrat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4</cp:revision>
  <dcterms:created xsi:type="dcterms:W3CDTF">2006-08-16T00:00:00Z</dcterms:created>
  <dcterms:modified xsi:type="dcterms:W3CDTF">2023-11-08T14:41:11Z</dcterms:modified>
  <dc:identifier>DAFuhKe3NDs</dc:identifier>
</cp:coreProperties>
</file>