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9010313" cy="106934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 varScale="1">
        <p:scale>
          <a:sx n="44" d="100"/>
          <a:sy n="44" d="100"/>
        </p:scale>
        <p:origin x="774" y="66"/>
      </p:cViewPr>
      <p:guideLst>
        <p:guide orient="horz" pos="2160"/>
        <p:guide pos="7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6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5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0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43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06" y="2130427"/>
            <a:ext cx="1955346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612" y="3886200"/>
            <a:ext cx="16102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5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5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7955" y="274640"/>
            <a:ext cx="51759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205" y="274640"/>
            <a:ext cx="1514435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63" y="4406902"/>
            <a:ext cx="19553465" cy="1362075"/>
          </a:xfrm>
        </p:spPr>
        <p:txBody>
          <a:bodyPr anchor="t"/>
          <a:lstStyle>
            <a:lvl1pPr algn="l">
              <a:defRPr sz="100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163" y="2906714"/>
            <a:ext cx="19553465" cy="1500187"/>
          </a:xfrm>
        </p:spPr>
        <p:txBody>
          <a:bodyPr anchor="b"/>
          <a:lstStyle>
            <a:lvl1pPr marL="0" indent="0">
              <a:buNone/>
              <a:defRPr sz="5032">
                <a:solidFill>
                  <a:schemeClr val="tx1">
                    <a:tint val="75000"/>
                  </a:schemeClr>
                </a:solidFill>
              </a:defRPr>
            </a:lvl1pPr>
            <a:lvl2pPr marL="1150251" indent="0">
              <a:buNone/>
              <a:defRPr sz="4528">
                <a:solidFill>
                  <a:schemeClr val="tx1">
                    <a:tint val="75000"/>
                  </a:schemeClr>
                </a:solidFill>
              </a:defRPr>
            </a:lvl2pPr>
            <a:lvl3pPr marL="2300502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45075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4pPr>
            <a:lvl5pPr marL="460100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5pPr>
            <a:lvl6pPr marL="5751254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6pPr>
            <a:lvl7pPr marL="6901505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7pPr>
            <a:lvl8pPr marL="8051756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8pPr>
            <a:lvl9pPr marL="9202007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204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739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535113"/>
            <a:ext cx="10164128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04" y="2174875"/>
            <a:ext cx="10164128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85752" y="1535113"/>
            <a:ext cx="10168122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85752" y="2174875"/>
            <a:ext cx="10168122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6" y="273050"/>
            <a:ext cx="7568183" cy="1162050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954" y="273052"/>
            <a:ext cx="12859918" cy="5853113"/>
          </a:xfrm>
        </p:spPr>
        <p:txBody>
          <a:bodyPr/>
          <a:lstStyle>
            <a:lvl1pPr>
              <a:defRPr sz="8051"/>
            </a:lvl1pPr>
            <a:lvl2pPr>
              <a:defRPr sz="7044"/>
            </a:lvl2pPr>
            <a:lvl3pPr>
              <a:defRPr sz="6038"/>
            </a:lvl3pPr>
            <a:lvl4pPr>
              <a:defRPr sz="5032"/>
            </a:lvl4pPr>
            <a:lvl5pPr>
              <a:defRPr sz="5032"/>
            </a:lvl5pPr>
            <a:lvl6pPr>
              <a:defRPr sz="5032"/>
            </a:lvl6pPr>
            <a:lvl7pPr>
              <a:defRPr sz="5032"/>
            </a:lvl7pPr>
            <a:lvl8pPr>
              <a:defRPr sz="5032"/>
            </a:lvl8pPr>
            <a:lvl9pPr>
              <a:defRPr sz="5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206" y="1435102"/>
            <a:ext cx="7568183" cy="4691063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60" y="4800600"/>
            <a:ext cx="13802445" cy="566738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960" y="612775"/>
            <a:ext cx="13802445" cy="4114800"/>
          </a:xfrm>
        </p:spPr>
        <p:txBody>
          <a:bodyPr/>
          <a:lstStyle>
            <a:lvl1pPr marL="0" indent="0">
              <a:buNone/>
              <a:defRPr sz="8051"/>
            </a:lvl1pPr>
            <a:lvl2pPr marL="1150251" indent="0">
              <a:buNone/>
              <a:defRPr sz="7044"/>
            </a:lvl2pPr>
            <a:lvl3pPr marL="2300502" indent="0">
              <a:buNone/>
              <a:defRPr sz="6038"/>
            </a:lvl3pPr>
            <a:lvl4pPr marL="3450753" indent="0">
              <a:buNone/>
              <a:defRPr sz="5032"/>
            </a:lvl4pPr>
            <a:lvl5pPr marL="4601003" indent="0">
              <a:buNone/>
              <a:defRPr sz="5032"/>
            </a:lvl5pPr>
            <a:lvl6pPr marL="5751254" indent="0">
              <a:buNone/>
              <a:defRPr sz="5032"/>
            </a:lvl6pPr>
            <a:lvl7pPr marL="6901505" indent="0">
              <a:buNone/>
              <a:defRPr sz="5032"/>
            </a:lvl7pPr>
            <a:lvl8pPr marL="8051756" indent="0">
              <a:buNone/>
              <a:defRPr sz="5032"/>
            </a:lvl8pPr>
            <a:lvl9pPr marL="9202007" indent="0">
              <a:buNone/>
              <a:defRPr sz="50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960" y="5367338"/>
            <a:ext cx="13802445" cy="804862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205" y="274638"/>
            <a:ext cx="20703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5" y="1600202"/>
            <a:ext cx="207036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205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9727" y="6356352"/>
            <a:ext cx="7284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6256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00502" rtl="0" eaLnBrk="1" latinLnBrk="0" hangingPunct="1">
        <a:spcBef>
          <a:spcPct val="0"/>
        </a:spcBef>
        <a:buNone/>
        <a:defRPr sz="110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2688" indent="-862688" algn="l" defTabSz="2300502" rtl="0" eaLnBrk="1" latinLnBrk="0" hangingPunct="1">
        <a:spcBef>
          <a:spcPct val="20000"/>
        </a:spcBef>
        <a:buFont typeface="Arial" pitchFamily="34" charset="0"/>
        <a:buChar char="•"/>
        <a:defRPr sz="8051" kern="1200">
          <a:solidFill>
            <a:schemeClr val="tx1"/>
          </a:solidFill>
          <a:latin typeface="+mn-lt"/>
          <a:ea typeface="+mn-ea"/>
          <a:cs typeface="+mn-cs"/>
        </a:defRPr>
      </a:lvl1pPr>
      <a:lvl2pPr marL="1869157" indent="-718907" algn="l" defTabSz="2300502" rtl="0" eaLnBrk="1" latinLnBrk="0" hangingPunct="1">
        <a:spcBef>
          <a:spcPct val="20000"/>
        </a:spcBef>
        <a:buFont typeface="Arial" pitchFamily="34" charset="0"/>
        <a:buChar char="–"/>
        <a:defRPr sz="7044" kern="1200">
          <a:solidFill>
            <a:schemeClr val="tx1"/>
          </a:solidFill>
          <a:latin typeface="+mn-lt"/>
          <a:ea typeface="+mn-ea"/>
          <a:cs typeface="+mn-cs"/>
        </a:defRPr>
      </a:lvl2pPr>
      <a:lvl3pPr marL="2875626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6038" kern="1200">
          <a:solidFill>
            <a:schemeClr val="tx1"/>
          </a:solidFill>
          <a:latin typeface="+mn-lt"/>
          <a:ea typeface="+mn-ea"/>
          <a:cs typeface="+mn-cs"/>
        </a:defRPr>
      </a:lvl3pPr>
      <a:lvl4pPr marL="4025877" indent="-575125" algn="l" defTabSz="2300502" rtl="0" eaLnBrk="1" latinLnBrk="0" hangingPunct="1">
        <a:spcBef>
          <a:spcPct val="20000"/>
        </a:spcBef>
        <a:buFont typeface="Arial" pitchFamily="34" charset="0"/>
        <a:buChar char="–"/>
        <a:defRPr sz="5032" kern="1200">
          <a:solidFill>
            <a:schemeClr val="tx1"/>
          </a:solidFill>
          <a:latin typeface="+mn-lt"/>
          <a:ea typeface="+mn-ea"/>
          <a:cs typeface="+mn-cs"/>
        </a:defRPr>
      </a:lvl4pPr>
      <a:lvl5pPr marL="5176128" indent="-575125" algn="l" defTabSz="2300502" rtl="0" eaLnBrk="1" latinLnBrk="0" hangingPunct="1">
        <a:spcBef>
          <a:spcPct val="20000"/>
        </a:spcBef>
        <a:buFont typeface="Arial" pitchFamily="34" charset="0"/>
        <a:buChar char="»"/>
        <a:defRPr sz="5032" kern="1200">
          <a:solidFill>
            <a:schemeClr val="tx1"/>
          </a:solidFill>
          <a:latin typeface="+mn-lt"/>
          <a:ea typeface="+mn-ea"/>
          <a:cs typeface="+mn-cs"/>
        </a:defRPr>
      </a:lvl5pPr>
      <a:lvl6pPr marL="6326379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6pPr>
      <a:lvl7pPr marL="7476630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7pPr>
      <a:lvl8pPr marL="862688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8pPr>
      <a:lvl9pPr marL="977713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150251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2pPr>
      <a:lvl3pPr marL="2300502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3pPr>
      <a:lvl4pPr marL="345075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4pPr>
      <a:lvl5pPr marL="460100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5pPr>
      <a:lvl6pPr marL="5751254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6pPr>
      <a:lvl7pPr marL="6901505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7pPr>
      <a:lvl8pPr marL="8051756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8pPr>
      <a:lvl9pPr marL="9202007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59" y="9374546"/>
            <a:ext cx="19036871" cy="1399202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7" y="2390070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TÍTULO CAIXA ALTA</a:t>
            </a:r>
          </a:p>
        </p:txBody>
      </p:sp>
      <p:sp>
        <p:nvSpPr>
          <p:cNvPr id="28" name="Text Box 203">
            <a:extLst>
              <a:ext uri="{FF2B5EF4-FFF2-40B4-BE49-F238E27FC236}">
                <a16:creationId xmlns:a16="http://schemas.microsoft.com/office/drawing/2014/main" id="{C5AAE38C-7957-6149-A8B4-9A11EAFE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18" y="4785231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  <p:sp>
        <p:nvSpPr>
          <p:cNvPr id="30" name="Text Box 204">
            <a:extLst>
              <a:ext uri="{FF2B5EF4-FFF2-40B4-BE49-F238E27FC236}">
                <a16:creationId xmlns:a16="http://schemas.microsoft.com/office/drawing/2014/main" id="{D2894A73-FC61-0747-AA64-0552A97E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656" y="7205147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ahoma" charset="0"/>
              </a:rPr>
              <a:t>Prof. Dr(a) </a:t>
            </a:r>
            <a:r>
              <a:rPr lang="en-US" sz="3600" dirty="0" err="1">
                <a:latin typeface="Tahoma" charset="0"/>
              </a:rPr>
              <a:t>ou</a:t>
            </a:r>
            <a:r>
              <a:rPr lang="en-US" sz="3600" dirty="0">
                <a:latin typeface="Tahoma" charset="0"/>
              </a:rPr>
              <a:t> Me(a). </a:t>
            </a:r>
            <a:r>
              <a:rPr lang="en-US" sz="3600" dirty="0" err="1">
                <a:latin typeface="Tahoma" charset="0"/>
              </a:rPr>
              <a:t>xxxxx</a:t>
            </a:r>
            <a:endParaRPr lang="en-US" sz="3600" dirty="0">
              <a:latin typeface="Tahoma" charset="0"/>
            </a:endParaRPr>
          </a:p>
          <a:p>
            <a:pPr algn="ctr">
              <a:defRPr/>
            </a:pPr>
            <a:r>
              <a:rPr lang="pt-BR" sz="3600" dirty="0">
                <a:latin typeface="Tahoma" charset="0"/>
              </a:rPr>
              <a:t>- Orientador(a) -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A657A6DB-3CAA-C54D-8F00-62416F6AE81D}"/>
              </a:ext>
            </a:extLst>
          </p:cNvPr>
          <p:cNvSpPr/>
          <p:nvPr/>
        </p:nvSpPr>
        <p:spPr>
          <a:xfrm>
            <a:off x="153725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7" name="Text Box 203">
            <a:extLst>
              <a:ext uri="{FF2B5EF4-FFF2-40B4-BE49-F238E27FC236}">
                <a16:creationId xmlns:a16="http://schemas.microsoft.com/office/drawing/2014/main" id="{88C12DF5-FC60-624A-9C80-715103DF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218" y="5473226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34377C9-6CD6-4211-A01B-1B04342AC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22" y="241300"/>
            <a:ext cx="3141634" cy="206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0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2D33706-A57F-6943-A14E-2783A00A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742156" y="2830963"/>
            <a:ext cx="17958041" cy="574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palavras-chave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conectivos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prints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pdf e imagens.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4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4093306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BF2E1F-8189-7446-9D8C-18647A921647}"/>
              </a:ext>
            </a:extLst>
          </p:cNvPr>
          <p:cNvSpPr txBox="1"/>
          <p:nvPr/>
        </p:nvSpPr>
        <p:spPr>
          <a:xfrm>
            <a:off x="1455072" y="2619647"/>
            <a:ext cx="10409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820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MÉTODOS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268524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3117296" y="5803900"/>
            <a:ext cx="14401800" cy="366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808956" y="3298827"/>
            <a:ext cx="16078200" cy="79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 </a:t>
            </a: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PRISMA.</a:t>
            </a:r>
          </a:p>
        </p:txBody>
      </p:sp>
    </p:spTree>
    <p:extLst>
      <p:ext uri="{BB962C8B-B14F-4D97-AF65-F5344CB8AC3E}">
        <p14:creationId xmlns:p14="http://schemas.microsoft.com/office/powerpoint/2010/main" val="29575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530511"/>
            <a:ext cx="16078200" cy="1549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da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encontrados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036C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2037556" y="3943536"/>
            <a:ext cx="16611600" cy="288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generalista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3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CONCLUSÃO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97ACF585-86E1-274D-81DE-8D8920AB7123}"/>
              </a:ext>
            </a:extLst>
          </p:cNvPr>
          <p:cNvSpPr txBox="1"/>
          <p:nvPr/>
        </p:nvSpPr>
        <p:spPr>
          <a:xfrm>
            <a:off x="1466056" y="3108829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</p:spTree>
    <p:extLst>
      <p:ext uri="{BB962C8B-B14F-4D97-AF65-F5344CB8AC3E}">
        <p14:creationId xmlns:p14="http://schemas.microsoft.com/office/powerpoint/2010/main" val="4371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54" y="3644059"/>
            <a:ext cx="13089224" cy="2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11500" b="1" dirty="0">
                <a:latin typeface="Tahoma" panose="020B0604030504040204" pitchFamily="34" charset="0"/>
              </a:rPr>
              <a:t>OBRIGADO(A) !!!</a:t>
            </a: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5AD28C8-5F04-DD4A-905F-5A0CC0975E09}"/>
              </a:ext>
            </a:extLst>
          </p:cNvPr>
          <p:cNvSpPr/>
          <p:nvPr/>
        </p:nvSpPr>
        <p:spPr>
          <a:xfrm>
            <a:off x="152963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9D0D80-A4AA-5648-883D-0A2BC1E72719}"/>
              </a:ext>
            </a:extLst>
          </p:cNvPr>
          <p:cNvSpPr txBox="1"/>
          <p:nvPr/>
        </p:nvSpPr>
        <p:spPr>
          <a:xfrm>
            <a:off x="4845972" y="272257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jaleco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6D7811-E24D-5B42-AFF5-F8DC0623C4F1}"/>
              </a:ext>
            </a:extLst>
          </p:cNvPr>
          <p:cNvSpPr txBox="1"/>
          <p:nvPr/>
        </p:nvSpPr>
        <p:spPr>
          <a:xfrm>
            <a:off x="4856956" y="646368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B6DE8B9-C641-4F51-8691-663281043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22" y="222550"/>
            <a:ext cx="3141634" cy="20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A10700F94006469BA50C90B2646557" ma:contentTypeVersion="11" ma:contentTypeDescription="Crie um novo documento." ma:contentTypeScope="" ma:versionID="b0f6b432bb63077fa46896cae6f6973f">
  <xsd:schema xmlns:xsd="http://www.w3.org/2001/XMLSchema" xmlns:xs="http://www.w3.org/2001/XMLSchema" xmlns:p="http://schemas.microsoft.com/office/2006/metadata/properties" xmlns:ns2="432d2889-e54a-4454-8308-f0cd81b7ea5b" xmlns:ns3="e2cdc3b5-b799-4297-ad5f-d78ef74d72db" targetNamespace="http://schemas.microsoft.com/office/2006/metadata/properties" ma:root="true" ma:fieldsID="4baee25a9616e5283b6641e02b4a1a69" ns2:_="" ns3:_="">
    <xsd:import namespace="432d2889-e54a-4454-8308-f0cd81b7ea5b"/>
    <xsd:import namespace="e2cdc3b5-b799-4297-ad5f-d78ef74d72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d2889-e54a-4454-8308-f0cd81b7e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9edabd0a-28f1-49b4-9a16-3c783e149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dc3b5-b799-4297-ad5f-d78ef74d72d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c7e0b06-9d44-49f7-aa90-22bfd1b34792}" ma:internalName="TaxCatchAll" ma:showField="CatchAllData" ma:web="e2cdc3b5-b799-4297-ad5f-d78ef74d7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cdc3b5-b799-4297-ad5f-d78ef74d72db" xsi:nil="true"/>
    <lcf76f155ced4ddcb4097134ff3c332f xmlns="432d2889-e54a-4454-8308-f0cd81b7ea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CA7DDB-DCC2-44AD-BD3F-382FEF22AEA0}"/>
</file>

<file path=customXml/itemProps2.xml><?xml version="1.0" encoding="utf-8"?>
<ds:datastoreItem xmlns:ds="http://schemas.openxmlformats.org/officeDocument/2006/customXml" ds:itemID="{FF68F488-50A0-4F39-9534-DCA4D82822AD}"/>
</file>

<file path=customXml/itemProps3.xml><?xml version="1.0" encoding="utf-8"?>
<ds:datastoreItem xmlns:ds="http://schemas.openxmlformats.org/officeDocument/2006/customXml" ds:itemID="{1F87D124-4620-4C61-AD66-AF4EA01921F9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381</Words>
  <Application>Microsoft Office PowerPoint</Application>
  <PresentationFormat>Personalizar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Tahoma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dc:creator>Thiago Casali</dc:creator>
  <cp:lastModifiedBy>Thiago Casali Rocha</cp:lastModifiedBy>
  <cp:revision>8</cp:revision>
  <dcterms:created xsi:type="dcterms:W3CDTF">2006-08-16T00:00:00Z</dcterms:created>
  <dcterms:modified xsi:type="dcterms:W3CDTF">2025-08-18T12:11:20Z</dcterms:modified>
  <dc:identifier>DAFuhKe3NDs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0x01010069A10700F94006469BA50C90B2646557</vt:lpwstr>
  </property>
</Properties>
</file>